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8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c.gatech.edu/~turk/my_papers/reaction_diffusion.pdf" TargetMode="External"/><Relationship Id="rId2" Type="http://schemas.openxmlformats.org/officeDocument/2006/relationships/hyperlink" Target="https://en.wikipedia.org/wiki/Worley_noise#/media/File:Worley.jp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CA77-550D-45C7-BDF8-CAB913B40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Texture Generation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5049C-6B3D-47CC-9BF5-BD2F05E85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Ryan Richardson</a:t>
            </a:r>
          </a:p>
          <a:p>
            <a:r>
              <a:rPr lang="en-US" dirty="0"/>
              <a:t>CS629-02</a:t>
            </a:r>
            <a:endParaRPr lang="en-AU" dirty="0"/>
          </a:p>
          <a:p>
            <a:r>
              <a:rPr lang="en-AU" dirty="0"/>
              <a:t>Spring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2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DEAD-936B-4A8E-AACF-34A8FC7F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3A95D-7AE9-4982-A8C1-A1FFBBA52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D60AC-76D6-41EC-9A1C-02BCBD29FE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Procedural Generation of (Un)Structured, Cellular, and Self-</a:t>
            </a:r>
            <a:r>
              <a:rPr lang="en-US" dirty="0" err="1"/>
              <a:t>Organising</a:t>
            </a:r>
            <a:r>
              <a:rPr lang="en-US" dirty="0"/>
              <a:t> Textures using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Simplex Noise</a:t>
            </a:r>
            <a:r>
              <a:rPr lang="en-US" dirty="0"/>
              <a:t>, 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Perlin Noise</a:t>
            </a:r>
            <a:r>
              <a:rPr lang="en-US" dirty="0"/>
              <a:t>,  Worley and Anisotropic Noise, and Reaction-Diffusion</a:t>
            </a:r>
          </a:p>
          <a:p>
            <a:r>
              <a:rPr lang="en-US" dirty="0"/>
              <a:t>Pared Down Interface for Noise Generation Function Parameters</a:t>
            </a:r>
          </a:p>
          <a:p>
            <a:r>
              <a:rPr lang="en-US" dirty="0"/>
              <a:t>Basic Texture Application to Images</a:t>
            </a:r>
          </a:p>
          <a:p>
            <a:endParaRPr lang="en-US" dirty="0"/>
          </a:p>
          <a:p>
            <a:endParaRPr lang="en-US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9CDEC3-3849-43BC-88AA-F19C4C720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Future Expansion</a:t>
            </a:r>
            <a:endParaRPr lang="en-AU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2C1FB-4D16-481A-AD8D-872EA76C8D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GGPLOT2 AES Extension</a:t>
            </a:r>
          </a:p>
          <a:p>
            <a:r>
              <a:rPr lang="en-US" dirty="0"/>
              <a:t>Texture Mapping to Image Subregion</a:t>
            </a:r>
          </a:p>
          <a:p>
            <a:r>
              <a:rPr lang="en-US" dirty="0"/>
              <a:t>Ability to Overload Noise Generation Functions</a:t>
            </a:r>
          </a:p>
          <a:p>
            <a:r>
              <a:rPr lang="en-US" dirty="0"/>
              <a:t>3D Mesh Texturing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2744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E9C4ACE-3D1C-4E6F-AB84-717BBE6317C8}"/>
              </a:ext>
            </a:extLst>
          </p:cNvPr>
          <p:cNvSpPr txBox="1">
            <a:spLocks/>
          </p:cNvSpPr>
          <p:nvPr/>
        </p:nvSpPr>
        <p:spPr>
          <a:xfrm>
            <a:off x="1447673" y="103663"/>
            <a:ext cx="4645152" cy="801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Simplex Noise</a:t>
            </a:r>
            <a:endParaRPr lang="en-A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A7C36729-EFE4-4DF6-882D-DD0997C1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63" y="572822"/>
            <a:ext cx="4645025" cy="2378252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A35D20-82A8-4D00-BD1F-490E702AA264}"/>
              </a:ext>
            </a:extLst>
          </p:cNvPr>
          <p:cNvSpPr txBox="1">
            <a:spLocks/>
          </p:cNvSpPr>
          <p:nvPr/>
        </p:nvSpPr>
        <p:spPr>
          <a:xfrm>
            <a:off x="6411913" y="103663"/>
            <a:ext cx="4645152" cy="802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Perlin Noise</a:t>
            </a:r>
            <a:endParaRPr lang="en-AU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622C9BCB-D528-45EB-9EF0-546FD21C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435" y="572822"/>
            <a:ext cx="4645025" cy="23782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E9A02-63C7-460E-95FF-633C0226B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435" y="3501893"/>
            <a:ext cx="4651502" cy="1914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C98B7-2905-44D7-BB5D-DBE7F254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063" y="3501893"/>
            <a:ext cx="4651502" cy="19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2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D486-04CD-4035-9F51-25508565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Development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EA304-1A62-4902-8CB6-AA1C65DD6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848" y="2023297"/>
            <a:ext cx="4645152" cy="801943"/>
          </a:xfrm>
        </p:spPr>
        <p:txBody>
          <a:bodyPr/>
          <a:lstStyle/>
          <a:p>
            <a:pPr algn="ctr"/>
            <a:r>
              <a:rPr lang="en-US" dirty="0"/>
              <a:t>Worley Noise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2418FD-CB8A-44E3-AA7E-F4D7B29F3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Reaction Diffusion</a:t>
            </a:r>
            <a:endParaRPr lang="en-A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6A25FEF-3773-4D04-82DD-B2F41E9393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457458" y="2980559"/>
            <a:ext cx="2554960" cy="26384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50A3FA-15D4-4D00-AB32-AA8FA5DCDC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767" y="2980559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32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F104-ED48-4D76-B409-E33BF4AFE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173EA-D334-486B-A97E-C903EDE71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Worley Noise</a:t>
            </a:r>
          </a:p>
          <a:p>
            <a:pPr lvl="1"/>
            <a:r>
              <a:rPr lang="en-US" dirty="0"/>
              <a:t>Wikipedia User </a:t>
            </a:r>
            <a:r>
              <a:rPr lang="en-US" dirty="0" err="1"/>
              <a:t>Rocchini</a:t>
            </a:r>
            <a:r>
              <a:rPr lang="en-US" dirty="0"/>
              <a:t> </a:t>
            </a:r>
          </a:p>
          <a:p>
            <a:pPr lvl="2"/>
            <a:r>
              <a:rPr lang="en-AU" dirty="0">
                <a:hlinkClick r:id="rId2"/>
              </a:rPr>
              <a:t>https://en.wikipedia.org/wiki/Worley_noise#/media/File:Worley.jpg</a:t>
            </a:r>
            <a:endParaRPr lang="en-US" dirty="0"/>
          </a:p>
          <a:p>
            <a:r>
              <a:rPr lang="en-US" dirty="0"/>
              <a:t>Reaction Diffusion</a:t>
            </a:r>
          </a:p>
          <a:p>
            <a:pPr lvl="1"/>
            <a:r>
              <a:rPr lang="en-US" dirty="0"/>
              <a:t>Greg Turk UNC Chapel Hill</a:t>
            </a:r>
          </a:p>
          <a:p>
            <a:pPr lvl="2"/>
            <a:r>
              <a:rPr lang="en-AU" dirty="0">
                <a:hlinkClick r:id="rId3"/>
              </a:rPr>
              <a:t>https://www.cc.gatech.edu/~turk/my_papers/reaction_diffusion.pdf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466469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27</TotalTime>
  <Words>134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Gallery</vt:lpstr>
      <vt:lpstr>Texture Generation</vt:lpstr>
      <vt:lpstr>Functionality</vt:lpstr>
      <vt:lpstr>PowerPoint Presentation</vt:lpstr>
      <vt:lpstr>In Development</vt:lpstr>
      <vt:lpstr>Image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 Generation</dc:title>
  <dc:creator>Ryan Richardson</dc:creator>
  <cp:lastModifiedBy>Ryan Richardson</cp:lastModifiedBy>
  <cp:revision>3</cp:revision>
  <dcterms:created xsi:type="dcterms:W3CDTF">2020-05-11T07:59:38Z</dcterms:created>
  <dcterms:modified xsi:type="dcterms:W3CDTF">2020-05-11T08:27:18Z</dcterms:modified>
</cp:coreProperties>
</file>